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78" r:id="rId3"/>
    <p:sldId id="279" r:id="rId4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39" d="100"/>
          <a:sy n="39" d="100"/>
        </p:scale>
        <p:origin x="-1554" y="-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29AC5B-BAB1-4C10-98EA-9811230DD286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14" y="0"/>
            <a:ext cx="6515100" cy="928662"/>
          </a:xfrm>
          <a:effectLst/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999525093dea52e6e9d45a5716093b41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500174" cy="1529427"/>
          </a:xfrm>
        </p:spPr>
      </p:pic>
      <p:pic>
        <p:nvPicPr>
          <p:cNvPr id="6" name="Рисунок 5" descr="Эмблема 4 1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702" y="0"/>
            <a:ext cx="1357298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9mai-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0" y="6929454"/>
            <a:ext cx="4074971" cy="2214546"/>
          </a:xfrm>
          <a:prstGeom prst="rect">
            <a:avLst/>
          </a:prstGeom>
          <a:noFill/>
        </p:spPr>
      </p:pic>
      <p:pic>
        <p:nvPicPr>
          <p:cNvPr id="8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22" y="7325170"/>
            <a:ext cx="2071677" cy="1818829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714356" y="3714744"/>
            <a:ext cx="5886468" cy="343217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Поспелов Максим Матвеевич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(прадедушка Архиповой Агаты, 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6-А класс)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1500166"/>
            <a:ext cx="72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Фото </a:t>
            </a:r>
            <a:endParaRPr lang="ru-RU" dirty="0"/>
          </a:p>
        </p:txBody>
      </p:sp>
      <p:pic>
        <p:nvPicPr>
          <p:cNvPr id="1027" name="Picture 3" descr="C:\Users\ЗАХАР\Downloads\photo_158757364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0240" y="1403648"/>
            <a:ext cx="2868920" cy="4344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14" y="0"/>
            <a:ext cx="6515100" cy="928662"/>
          </a:xfrm>
          <a:effectLst/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999525093dea52e6e9d45a5716093b41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4422" cy="123810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14356" y="4500562"/>
            <a:ext cx="5572164" cy="28575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900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Эмблема 4 1"/>
          <p:cNvPicPr/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8" y="0"/>
            <a:ext cx="1214422" cy="1357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9mai-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0" y="6929454"/>
            <a:ext cx="4074971" cy="2214546"/>
          </a:xfrm>
          <a:prstGeom prst="rect">
            <a:avLst/>
          </a:prstGeom>
          <a:noFill/>
        </p:spPr>
      </p:pic>
      <p:pic>
        <p:nvPicPr>
          <p:cNvPr id="9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22" y="7325170"/>
            <a:ext cx="2071677" cy="1818829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20688" y="1403648"/>
            <a:ext cx="59046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Мой прадед Максим Матвеевич Поспелов родился в 1912 году в селе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Тушкинек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Чойского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района. В 1934-1936 годах Максим Матвеевич служил в армии в Забайкалье, был шофером в дивизии К.К. Рокоссовского. В 1937-м  был мобилизован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Бийским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горвоенкоматом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автобатальон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располагавшийся  в Монголии. Возил грузы-боеприпасы и продукты. В феврале этого же года судьба забросила его на Финский фронт, в 91-ю стрелковую дивизию. Опять-таки доставлял на машине боеприпасы на передовую до Выборга. А когда началась Великая Отечественная война, то Максима Матвеевича оставили по броне работать в Управлении дороги в городе Бийск.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Алтае дорогой, служащей нуждам войны, был «Чуйский тракт». С 1922 года он вошел в систему общегосударственных дорог, а с 1933-го, с учетом особой важности и огромного стратегического значения, тракт военизировали. С этого момента за ним закреплено название «Чуйский военизированный тракт», а все работники дороги приравниваются к бойцам Красной армии..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332657" y="8028384"/>
            <a:ext cx="4896544" cy="207568"/>
          </a:xfrm>
        </p:spPr>
        <p:txBody>
          <a:bodyPr>
            <a:noAutofit/>
          </a:bodyPr>
          <a:lstStyle/>
          <a:p>
            <a:pPr algn="ctr" fontAlgn="base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28590" y="7524328"/>
            <a:ext cx="5980730" cy="194092"/>
          </a:xfrm>
        </p:spPr>
        <p:txBody>
          <a:bodyPr>
            <a:normAutofit fontScale="40000" lnSpcReduction="20000"/>
          </a:bodyPr>
          <a:lstStyle/>
          <a:p>
            <a:pPr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4" descr="999525093dea52e6e9d45a5716093b41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611616" cy="1643042"/>
          </a:xfrm>
          <a:prstGeom prst="rect">
            <a:avLst/>
          </a:prstGeom>
        </p:spPr>
      </p:pic>
      <p:pic>
        <p:nvPicPr>
          <p:cNvPr id="8" name="Рисунок 7" descr="Эмблема 4 1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64" y="0"/>
            <a:ext cx="1428736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285860" y="285720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2000" dirty="0"/>
          </a:p>
        </p:txBody>
      </p:sp>
      <p:pic>
        <p:nvPicPr>
          <p:cNvPr id="11" name="Picture 2" descr="C:\Users\User\Desktop\75-pobedy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50" y="7701484"/>
            <a:ext cx="1643049" cy="1442515"/>
          </a:xfrm>
          <a:prstGeom prst="rect">
            <a:avLst/>
          </a:prstGeom>
          <a:noFill/>
        </p:spPr>
      </p:pic>
      <p:pic>
        <p:nvPicPr>
          <p:cNvPr id="12" name="Picture 4" descr="9mai-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0" y="7126505"/>
            <a:ext cx="3714752" cy="2017495"/>
          </a:xfrm>
          <a:prstGeom prst="rect">
            <a:avLst/>
          </a:prstGeom>
          <a:noFill/>
        </p:spPr>
      </p:pic>
      <p:sp>
        <p:nvSpPr>
          <p:cNvPr id="13" name="Содержимое 12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6296744" cy="629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Прадедушка возил  грузы из Бийска до Ташанты, потому что опытные водители очень нужны были в тылу. В 1943 году его вместе с другими шоферами отправили в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Кулундинские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степи для поддержания и ремонта дорог на Содовый комбинат.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Мой прадедушка награжден медалью «За доблестный труд в Великой Отечественной войне». Эта медаль приравнивалась к воинской награде. 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1985 году ему вручили орден Отечественной войны II степени. Самоотверженный, героический, жертвенный труд, такой, что выше человеческих сил и любых мыслимых пределов, — то, что отдавали войне все живущие в тылу, отдавали Победе.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296</TotalTime>
  <Words>286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 Бессмертный полк  Нашей школы</vt:lpstr>
      <vt:lpstr> Бессмертный полк  Нашей школы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Бессмертный полк</dc:title>
  <dc:creator>красавчик</dc:creator>
  <cp:lastModifiedBy>Светлана</cp:lastModifiedBy>
  <cp:revision>50</cp:revision>
  <dcterms:created xsi:type="dcterms:W3CDTF">2016-05-03T09:51:48Z</dcterms:created>
  <dcterms:modified xsi:type="dcterms:W3CDTF">2020-04-27T08:01:34Z</dcterms:modified>
</cp:coreProperties>
</file>