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78" r:id="rId3"/>
    <p:sldId id="279" r:id="rId4"/>
    <p:sldId id="260" r:id="rId5"/>
    <p:sldId id="261" r:id="rId6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160"/>
        <p:guide orient="horz" pos="2880"/>
        <p:guide pos="2880"/>
        <p:guide pos="216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702" y="0"/>
            <a:ext cx="1357298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02" y="1571604"/>
            <a:ext cx="3322281" cy="4429709"/>
          </a:xfrm>
        </p:spPr>
      </p:pic>
      <p:sp>
        <p:nvSpPr>
          <p:cNvPr id="10" name="TextBox 9"/>
          <p:cNvSpPr txBox="1"/>
          <p:nvPr/>
        </p:nvSpPr>
        <p:spPr>
          <a:xfrm>
            <a:off x="1571612" y="6072198"/>
            <a:ext cx="41434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Жданова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Мария Ивановна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(прабабушка Юлии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Жбановой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 класс)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4422" cy="123810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56" y="1835696"/>
            <a:ext cx="5572164" cy="55223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Родилась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января 1922 года в селе Волчанка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Доваленского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Новосибирской области. После окончания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Бийской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медшколы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начала работать в Полевском детском доме Свердловской области медицинской сестрой, откуда в декабре 1941 года ее призвали в действующую армию. Прошла всю страну боевой медицинской сестрой и дошла с 1-м Белорусским фронтом до Берлина.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8" y="0"/>
            <a:ext cx="1214422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9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80"/>
          <a:stretch>
            <a:fillRect/>
          </a:stretch>
        </p:blipFill>
        <p:spPr>
          <a:xfrm>
            <a:off x="2071678" y="4786314"/>
            <a:ext cx="2669472" cy="2179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93914" y="4218039"/>
            <a:ext cx="6372357" cy="4017913"/>
          </a:xfrm>
        </p:spPr>
        <p:txBody>
          <a:bodyPr>
            <a:noAutofit/>
          </a:bodyPr>
          <a:lstStyle/>
          <a:p>
            <a:pPr algn="ctr" fontAlgn="base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14356" y="1539172"/>
            <a:ext cx="5429288" cy="6893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фронте начала сдавать кровь, система переливания была проще простого: из вены в вену, когда раненый лежит чуть ниже своего донора. Так своей кровью женщина спасла много жизней и во время войны, и после. Она «Почетный донор СССР»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своим батальоном молодая медсестра дошла до конца войны, до долгожданной Великой Победы, и даже расписалась на Рейхстаге, тогда ее фамилия была Черникова. Сейчас грудь ветерана украшают медали «За боевые заслуги», «За отвагу», орден Великой Отечественной войны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степени и другие. 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999525093dea52e6e9d45a5716093b4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11616" cy="1643042"/>
          </a:xfrm>
          <a:prstGeom prst="rect">
            <a:avLst/>
          </a:prstGeom>
        </p:spPr>
      </p:pic>
      <p:pic>
        <p:nvPicPr>
          <p:cNvPr id="8" name="Рисунок 7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85860" y="285720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2000" dirty="0"/>
          </a:p>
        </p:txBody>
      </p:sp>
      <p:pic>
        <p:nvPicPr>
          <p:cNvPr id="11" name="Picture 2" descr="C:\Users\User\Desktop\75-pobed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50" y="7701484"/>
            <a:ext cx="1643049" cy="1442515"/>
          </a:xfrm>
          <a:prstGeom prst="rect">
            <a:avLst/>
          </a:prstGeom>
          <a:noFill/>
        </p:spPr>
      </p:pic>
      <p:pic>
        <p:nvPicPr>
          <p:cNvPr id="12" name="Picture 4" descr="9mai-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7126505"/>
            <a:ext cx="3714752" cy="2017495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228600" y="6477068"/>
            <a:ext cx="3143250" cy="195573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42" y="1743709"/>
            <a:ext cx="6000792" cy="63319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послевоенные годы Мария Ивановна работала в Красногорске, затем в Горно-Алтайской областной больнице, а с 1953 года –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Майминской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районной больнице. Теперь эта больница взяла над ней шефство. На пенсию ушла в 1986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40" y="0"/>
            <a:ext cx="1285860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10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8" y="7450608"/>
            <a:ext cx="1928801" cy="1693391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88" y="3868603"/>
            <a:ext cx="5014807" cy="3582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4906" y="1832137"/>
            <a:ext cx="5857916" cy="300354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Сейчас проживает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Майме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семьёй внука Анатолия. Второй внук Сергей тоже рядом. Правнуков у неё пятеро и одна праправнучка.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будни любит разгадывать кроссворды, читать газеты и ухаживать за животными.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Эмблема 4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999525093dea52e6e9d45a5716093b41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  <a:prstGeom prst="rect">
            <a:avLst/>
          </a:prstGeom>
        </p:spPr>
      </p:pic>
      <p:pic>
        <p:nvPicPr>
          <p:cNvPr id="7" name="Picture 4" descr="9mai-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7436890"/>
            <a:ext cx="3143250" cy="1707110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26" y="7826922"/>
            <a:ext cx="1500174" cy="1317078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6314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323</TotalTime>
  <Words>250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 Бессмертный полк  Нашей школы </vt:lpstr>
      <vt:lpstr> Бессмертный полк  Нашей школы</vt:lpstr>
      <vt:lpstr>Слайд 3</vt:lpstr>
      <vt:lpstr>Бессмертный полк  Нашей школы</vt:lpstr>
      <vt:lpstr>Бессмертный полк  Нашей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красавчик</dc:creator>
  <cp:lastModifiedBy>User</cp:lastModifiedBy>
  <cp:revision>50</cp:revision>
  <dcterms:created xsi:type="dcterms:W3CDTF">2016-05-03T09:51:48Z</dcterms:created>
  <dcterms:modified xsi:type="dcterms:W3CDTF">2020-04-25T12:26:45Z</dcterms:modified>
</cp:coreProperties>
</file>